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Julius Sans One" panose="020B0604020202020204" charset="0"/>
      <p:regular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  <p:embeddedFont>
      <p:font typeface="Proxima Nova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57"/>
    <p:restoredTop sz="94674"/>
  </p:normalViewPr>
  <p:slideViewPr>
    <p:cSldViewPr snapToGrid="0" snapToObjects="1">
      <p:cViewPr varScale="1">
        <p:scale>
          <a:sx n="216" d="100"/>
          <a:sy n="216" d="100"/>
        </p:scale>
        <p:origin x="19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e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Definitely explain : Seek = Sexual Education, Empowerment, and Knowledge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f9c809811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f9c809811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f9c80981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f9c80981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f07b6b56c_0_1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f07b6b56c_0_1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f9c80981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f9c80981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f9c80981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f9c80981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f07b6b56c_0_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f07b6b56c_0_1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f07b6b56c_0_1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f07b6b56c_0_1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f14e427eb_3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f14e427eb_3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f14e427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f14e427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f14e427eb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f14e427eb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f14e427eb_3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f14e427eb_3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f07b6b56c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f07b6b56c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f14e427e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f14e427e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Perspective remains limited to quality of class material → if teacher is ill-prepared for teaching the subject, could be unhelpful for students who have serious questions about sex or who could benefit from learning about the diversity within sexual topics.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f07b6b56c_0_1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f07b6b56c_0_1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f9c80981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f9c80981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f07b6b56c_0_1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f07b6b56c_0_1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400" y="0"/>
            <a:ext cx="4343199" cy="43431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0" y="4335025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471150" y="4517175"/>
            <a:ext cx="82017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Haley Ruth | </a:t>
            </a:r>
            <a:r>
              <a:rPr lang="en" sz="1700" b="1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Laura DeBoldt</a:t>
            </a:r>
            <a:r>
              <a:rPr lang="en" sz="17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 | Aishu Murari | </a:t>
            </a:r>
            <a:r>
              <a:rPr lang="en" sz="1700" b="1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Max Kern</a:t>
            </a:r>
            <a:r>
              <a:rPr lang="en" sz="17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 | Jingjing Bu</a:t>
            </a:r>
            <a:endParaRPr sz="1700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Design 1 - Chatbot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3953100" y="2403000"/>
            <a:ext cx="16308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F38829-CB28-8B46-A923-77FD33D6E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017" y="808500"/>
            <a:ext cx="5821965" cy="43405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Design 2 - Course Management System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8913" y="808500"/>
            <a:ext cx="3426175" cy="433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Design 3 - Tailored Interaction Tool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4581" y="808500"/>
            <a:ext cx="3814833" cy="433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Final Design - AI Teacher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040" y="808500"/>
            <a:ext cx="4609932" cy="4333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6"/>
          <p:cNvPicPr preferRelativeResize="0"/>
          <p:nvPr/>
        </p:nvPicPr>
        <p:blipFill rotWithShape="1">
          <a:blip r:embed="rId3">
            <a:alphaModFix/>
          </a:blip>
          <a:srcRect l="4705" r="13644"/>
          <a:stretch/>
        </p:blipFill>
        <p:spPr>
          <a:xfrm>
            <a:off x="-6900" y="808500"/>
            <a:ext cx="4578900" cy="4335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6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Storyboard 1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67" name="Google Shape;167;p26"/>
          <p:cNvSpPr txBox="1">
            <a:spLocks noGrp="1"/>
          </p:cNvSpPr>
          <p:nvPr>
            <p:ph type="body" idx="1"/>
          </p:nvPr>
        </p:nvSpPr>
        <p:spPr>
          <a:xfrm>
            <a:off x="4721775" y="2571750"/>
            <a:ext cx="3870900" cy="8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Enabling anonymous communication between students and teacher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8" name="Google Shape;16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Storyboard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2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75" name="Google Shape;175;p27"/>
          <p:cNvSpPr txBox="1">
            <a:spLocks noGrp="1"/>
          </p:cNvSpPr>
          <p:nvPr>
            <p:ph type="body" idx="1"/>
          </p:nvPr>
        </p:nvSpPr>
        <p:spPr>
          <a:xfrm>
            <a:off x="5077275" y="2497325"/>
            <a:ext cx="3309600" cy="11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Making course more relevant to the individual by using AI to tailor content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939" y="808500"/>
            <a:ext cx="3356413" cy="433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Summary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84" name="Google Shape;184;p28"/>
          <p:cNvSpPr txBox="1">
            <a:spLocks noGrp="1"/>
          </p:cNvSpPr>
          <p:nvPr>
            <p:ph type="body" idx="1"/>
          </p:nvPr>
        </p:nvSpPr>
        <p:spPr>
          <a:xfrm>
            <a:off x="311700" y="1489025"/>
            <a:ext cx="8520600" cy="28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Exploring ideas that don’t seem plausible can often lead to better ideas down the road (not a waste of time!)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Don’t be afraid to tackle a sensitive topic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Be willing to have your mind changed by feedback 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Get out of the box and looking at various angles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400" y="0"/>
            <a:ext cx="4343199" cy="434319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9"/>
          <p:cNvSpPr txBox="1"/>
          <p:nvPr/>
        </p:nvSpPr>
        <p:spPr>
          <a:xfrm>
            <a:off x="1011150" y="3869975"/>
            <a:ext cx="71217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Julius Sans One"/>
                <a:ea typeface="Julius Sans One"/>
                <a:cs typeface="Julius Sans One"/>
                <a:sym typeface="Julius Sans One"/>
              </a:rPr>
              <a:t>Questions?</a:t>
            </a:r>
            <a:endParaRPr sz="2800"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 amt="40000"/>
          </a:blip>
          <a:srcRect/>
          <a:stretch/>
        </p:blipFill>
        <p:spPr>
          <a:xfrm>
            <a:off x="0" y="-150"/>
            <a:ext cx="9144000" cy="51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283600" y="377450"/>
            <a:ext cx="851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How helpful was your </a:t>
            </a:r>
            <a:endParaRPr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sex education class in high school?</a:t>
            </a:r>
            <a:endParaRPr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/>
          <p:nvPr/>
        </p:nvSpPr>
        <p:spPr>
          <a:xfrm>
            <a:off x="596850" y="1626150"/>
            <a:ext cx="7950300" cy="18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55% of 7th–12th graders say they have looked up health information online in order to learn more about an issue affecting themselves or someone they know. </a:t>
            </a:r>
            <a:endParaRPr sz="2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-125" y="4733475"/>
            <a:ext cx="9144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[1] https://www.guttmacher.org/sites/default/files/pdfs/pubs/FB-Teen-Sex-Ed.pdf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664825" y="1628400"/>
            <a:ext cx="7814100" cy="1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Of web sites examined in a recent study, 46% of those addressing contraception and 35% of those addressing abortion contained </a:t>
            </a:r>
            <a:endParaRPr sz="2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inaccurate information.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-125" y="4733475"/>
            <a:ext cx="9144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[1] https://www.guttmacher.org/sites/default/files/pdfs/pubs/FB-Teen-Sex-Ed.pdf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Overall Problem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487025" y="1431525"/>
            <a:ext cx="8520600" cy="30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Sex education in high school may be one of the most important classes students take because it applies to everyone.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However… sex </a:t>
            </a:r>
            <a:r>
              <a:rPr lang="en" dirty="0" err="1">
                <a:latin typeface="Proxima Nova"/>
                <a:ea typeface="Proxima Nova"/>
                <a:cs typeface="Proxima Nova"/>
                <a:sym typeface="Proxima Nova"/>
              </a:rPr>
              <a:t>ed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courses are often inadequate, leading students to search on their own for answers.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18288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This can lead to unsafe practices and the spread of misinformation among peer groups.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45720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/>
          <p:nvPr/>
        </p:nvSpPr>
        <p:spPr>
          <a:xfrm>
            <a:off x="-6900" y="1639949"/>
            <a:ext cx="505800" cy="57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0" y="2670117"/>
            <a:ext cx="1401900" cy="57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/>
          <p:nvPr/>
        </p:nvSpPr>
        <p:spPr>
          <a:xfrm>
            <a:off x="-6900" y="3712642"/>
            <a:ext cx="2364000" cy="57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    	 Problem:			Consequence:</a:t>
            </a:r>
            <a:endParaRPr dirty="0"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94" name="Google Shape;94;p18"/>
          <p:cNvSpPr/>
          <p:nvPr/>
        </p:nvSpPr>
        <p:spPr>
          <a:xfrm>
            <a:off x="783638" y="1484401"/>
            <a:ext cx="3546900" cy="719700"/>
          </a:xfrm>
          <a:prstGeom prst="homePlate">
            <a:avLst>
              <a:gd name="adj" fmla="val 50000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Course content seems irrelevant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or outdated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4399751" y="1493400"/>
            <a:ext cx="3960600" cy="701700"/>
          </a:xfrm>
          <a:prstGeom prst="chevron">
            <a:avLst>
              <a:gd name="adj" fmla="val 50000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Disengage from class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8"/>
          <p:cNvSpPr/>
          <p:nvPr/>
        </p:nvSpPr>
        <p:spPr>
          <a:xfrm>
            <a:off x="783638" y="2587488"/>
            <a:ext cx="3546900" cy="719700"/>
          </a:xfrm>
          <a:prstGeom prst="homePlate">
            <a:avLst>
              <a:gd name="adj" fmla="val 50000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Feel embarrassed or uncomfortable asking questions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4399751" y="2601813"/>
            <a:ext cx="3960600" cy="701700"/>
          </a:xfrm>
          <a:prstGeom prst="chevron">
            <a:avLst>
              <a:gd name="adj" fmla="val 50000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Turn to potentially unreliable sources online for answers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783638" y="3710251"/>
            <a:ext cx="3546900" cy="719700"/>
          </a:xfrm>
          <a:prstGeom prst="homePlate">
            <a:avLst>
              <a:gd name="adj" fmla="val 50000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Aren’t encouraged to explore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4399751" y="3724575"/>
            <a:ext cx="3960600" cy="701700"/>
          </a:xfrm>
          <a:prstGeom prst="chevron">
            <a:avLst>
              <a:gd name="adj" fmla="val 50000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Perspective remains limited to quality of class content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175" y="749000"/>
            <a:ext cx="4583075" cy="458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/>
          <p:nvPr/>
        </p:nvSpPr>
        <p:spPr>
          <a:xfrm rot="5400000">
            <a:off x="2584675" y="2888000"/>
            <a:ext cx="4396500" cy="118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9"/>
          <p:cNvSpPr/>
          <p:nvPr/>
        </p:nvSpPr>
        <p:spPr>
          <a:xfrm rot="5400000">
            <a:off x="2466175" y="2888000"/>
            <a:ext cx="4396500" cy="11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9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Design Research: Methods &amp; Participants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369525"/>
            <a:ext cx="4078800" cy="16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400" b="1" dirty="0">
                <a:latin typeface="Proxima Nova"/>
                <a:ea typeface="Proxima Nova"/>
                <a:cs typeface="Proxima Nova"/>
                <a:sym typeface="Proxima Nova"/>
              </a:rPr>
              <a:t>Structured interview of...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three university students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one high school senior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Design Research: Takeaways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311700" y="1371963"/>
            <a:ext cx="8520600" cy="29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Proxima Nova"/>
                <a:ea typeface="Proxima Nova"/>
                <a:cs typeface="Proxima Nova"/>
                <a:sym typeface="Proxima Nova"/>
              </a:rPr>
              <a:t>Students...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don’t feel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comfortable asking questions in class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think a lot of material is not relevant to them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are not encouraged to seek outside</a:t>
            </a: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information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-"/>
            </a:pP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distrust class material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/>
          <p:nvPr/>
        </p:nvSpPr>
        <p:spPr>
          <a:xfrm>
            <a:off x="-6900" y="0"/>
            <a:ext cx="9157800" cy="808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title"/>
          </p:nvPr>
        </p:nvSpPr>
        <p:spPr>
          <a:xfrm>
            <a:off x="311700" y="11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Tasks</a:t>
            </a:r>
            <a:endParaRPr>
              <a:solidFill>
                <a:srgbClr val="FFFFFF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1"/>
          </p:nvPr>
        </p:nvSpPr>
        <p:spPr>
          <a:xfrm>
            <a:off x="311700" y="1143256"/>
            <a:ext cx="8520600" cy="3453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Communicating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anonymously with teacher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Engaging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in learning outside of class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Accessing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credible resources and information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AutoNum type="arabicPeriod"/>
            </a:pP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Exploring 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information relevant to oneself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AutoNum type="arabicPeriod"/>
            </a:pP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Discussing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course content with peers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AutoNum type="arabicPeriod"/>
            </a:pPr>
            <a:r>
              <a:rPr lang="en" b="1" dirty="0">
                <a:latin typeface="Proxima Nova"/>
                <a:ea typeface="Proxima Nova"/>
                <a:cs typeface="Proxima Nova"/>
                <a:sym typeface="Proxima Nova"/>
              </a:rPr>
              <a:t>Preparing</a:t>
            </a:r>
            <a:r>
              <a:rPr lang="en" dirty="0">
                <a:latin typeface="Proxima Nova"/>
                <a:ea typeface="Proxima Nova"/>
                <a:cs typeface="Proxima Nova"/>
                <a:sym typeface="Proxima Nova"/>
              </a:rPr>
              <a:t> to learn about each new topic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6024" y="4485524"/>
            <a:ext cx="657975" cy="6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472</Words>
  <Application>Microsoft Office PowerPoint</Application>
  <PresentationFormat>On-screen Show (16:9)</PresentationFormat>
  <Paragraphs>56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Proxima Nova</vt:lpstr>
      <vt:lpstr>Julius Sans One</vt:lpstr>
      <vt:lpstr>Arial</vt:lpstr>
      <vt:lpstr>Montserrat</vt:lpstr>
      <vt:lpstr>Simple Light</vt:lpstr>
      <vt:lpstr>PowerPoint Presentation</vt:lpstr>
      <vt:lpstr>PowerPoint Presentation</vt:lpstr>
      <vt:lpstr>PowerPoint Presentation</vt:lpstr>
      <vt:lpstr>PowerPoint Presentation</vt:lpstr>
      <vt:lpstr>Overall Problem</vt:lpstr>
      <vt:lpstr>      Problem:   Consequence:</vt:lpstr>
      <vt:lpstr>Design Research: Methods &amp; Participants</vt:lpstr>
      <vt:lpstr>Design Research: Takeaways</vt:lpstr>
      <vt:lpstr>Tasks</vt:lpstr>
      <vt:lpstr>Design 1 - Chatbot</vt:lpstr>
      <vt:lpstr>Design 2 - Course Management System</vt:lpstr>
      <vt:lpstr>Design 3 - Tailored Interaction Tool</vt:lpstr>
      <vt:lpstr>Final Design - AI Teacher</vt:lpstr>
      <vt:lpstr>Storyboard 1</vt:lpstr>
      <vt:lpstr>Storyboard 2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James A. Fogarty</cp:lastModifiedBy>
  <cp:revision>5</cp:revision>
  <dcterms:modified xsi:type="dcterms:W3CDTF">2019-12-23T22:16:55Z</dcterms:modified>
</cp:coreProperties>
</file>